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0" r:id="rId3"/>
    <p:sldId id="261" r:id="rId4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8" autoAdjust="0"/>
    <p:restoredTop sz="94660"/>
  </p:normalViewPr>
  <p:slideViewPr>
    <p:cSldViewPr snapToGrid="0">
      <p:cViewPr varScale="1">
        <p:scale>
          <a:sx n="90" d="100"/>
          <a:sy n="90" d="100"/>
        </p:scale>
        <p:origin x="277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729B7-6FA7-42C8-BE8A-AA8DA7106289}" type="datetimeFigureOut">
              <a:rPr kumimoji="1" lang="ja-JP" altLang="en-US" smtClean="0"/>
              <a:t>2020/5/6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18C0F-243D-483D-B326-F5727EEDD9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5856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729B7-6FA7-42C8-BE8A-AA8DA7106289}" type="datetimeFigureOut">
              <a:rPr kumimoji="1" lang="ja-JP" altLang="en-US" smtClean="0"/>
              <a:t>2020/5/6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18C0F-243D-483D-B326-F5727EEDD9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5804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729B7-6FA7-42C8-BE8A-AA8DA7106289}" type="datetimeFigureOut">
              <a:rPr kumimoji="1" lang="ja-JP" altLang="en-US" smtClean="0"/>
              <a:t>2020/5/6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18C0F-243D-483D-B326-F5727EEDD9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2921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729B7-6FA7-42C8-BE8A-AA8DA7106289}" type="datetimeFigureOut">
              <a:rPr kumimoji="1" lang="ja-JP" altLang="en-US" smtClean="0"/>
              <a:t>2020/5/6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18C0F-243D-483D-B326-F5727EEDD9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9627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729B7-6FA7-42C8-BE8A-AA8DA7106289}" type="datetimeFigureOut">
              <a:rPr kumimoji="1" lang="ja-JP" altLang="en-US" smtClean="0"/>
              <a:t>2020/5/6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18C0F-243D-483D-B326-F5727EEDD9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9970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729B7-6FA7-42C8-BE8A-AA8DA7106289}" type="datetimeFigureOut">
              <a:rPr kumimoji="1" lang="ja-JP" altLang="en-US" smtClean="0"/>
              <a:t>2020/5/6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18C0F-243D-483D-B326-F5727EEDD9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5770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729B7-6FA7-42C8-BE8A-AA8DA7106289}" type="datetimeFigureOut">
              <a:rPr kumimoji="1" lang="ja-JP" altLang="en-US" smtClean="0"/>
              <a:t>2020/5/6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18C0F-243D-483D-B326-F5727EEDD9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4624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729B7-6FA7-42C8-BE8A-AA8DA7106289}" type="datetimeFigureOut">
              <a:rPr kumimoji="1" lang="ja-JP" altLang="en-US" smtClean="0"/>
              <a:t>2020/5/6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18C0F-243D-483D-B326-F5727EEDD9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0646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729B7-6FA7-42C8-BE8A-AA8DA7106289}" type="datetimeFigureOut">
              <a:rPr kumimoji="1" lang="ja-JP" altLang="en-US" smtClean="0"/>
              <a:t>2020/5/6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18C0F-243D-483D-B326-F5727EEDD9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2760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729B7-6FA7-42C8-BE8A-AA8DA7106289}" type="datetimeFigureOut">
              <a:rPr kumimoji="1" lang="ja-JP" altLang="en-US" smtClean="0"/>
              <a:t>2020/5/6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18C0F-243D-483D-B326-F5727EEDD9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9198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729B7-6FA7-42C8-BE8A-AA8DA7106289}" type="datetimeFigureOut">
              <a:rPr kumimoji="1" lang="ja-JP" altLang="en-US" smtClean="0"/>
              <a:t>2020/5/6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18C0F-243D-483D-B326-F5727EEDD9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9669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A729B7-6FA7-42C8-BE8A-AA8DA7106289}" type="datetimeFigureOut">
              <a:rPr kumimoji="1" lang="ja-JP" altLang="en-US" smtClean="0"/>
              <a:t>2020/5/6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318C0F-243D-483D-B326-F5727EEDD9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1930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A1D40D47-FE49-4A77-B88C-A5CDCAC0E62A}"/>
              </a:ext>
            </a:extLst>
          </p:cNvPr>
          <p:cNvSpPr/>
          <p:nvPr/>
        </p:nvSpPr>
        <p:spPr>
          <a:xfrm>
            <a:off x="4470429" y="1838391"/>
            <a:ext cx="892629" cy="4631871"/>
          </a:xfrm>
          <a:prstGeom prst="rect">
            <a:avLst/>
          </a:prstGeom>
          <a:solidFill>
            <a:srgbClr val="FFC000"/>
          </a:solidFill>
          <a:ln w="57150">
            <a:solidFill>
              <a:srgbClr val="FF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コロナウイルス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C2B97080-86C8-4504-95EA-838ACC7CB06E}"/>
              </a:ext>
            </a:extLst>
          </p:cNvPr>
          <p:cNvSpPr/>
          <p:nvPr/>
        </p:nvSpPr>
        <p:spPr>
          <a:xfrm>
            <a:off x="3259994" y="2330359"/>
            <a:ext cx="892629" cy="93617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参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7BE1119-8BA4-4376-B581-375763B20279}"/>
              </a:ext>
            </a:extLst>
          </p:cNvPr>
          <p:cNvSpPr/>
          <p:nvPr/>
        </p:nvSpPr>
        <p:spPr>
          <a:xfrm>
            <a:off x="3291368" y="3431437"/>
            <a:ext cx="892629" cy="8314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り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F98789FA-69AE-40CC-BDC9-E5E21B68DE18}"/>
              </a:ext>
            </a:extLst>
          </p:cNvPr>
          <p:cNvSpPr/>
          <p:nvPr/>
        </p:nvSpPr>
        <p:spPr>
          <a:xfrm>
            <a:off x="3284442" y="4396731"/>
            <a:ext cx="892629" cy="8314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ま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5C8A824-1FAD-47A1-A941-5EDD179A2530}"/>
              </a:ext>
            </a:extLst>
          </p:cNvPr>
          <p:cNvSpPr/>
          <p:nvPr/>
        </p:nvSpPr>
        <p:spPr>
          <a:xfrm>
            <a:off x="3300428" y="5478213"/>
            <a:ext cx="892629" cy="8314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し</a:t>
            </a:r>
          </a:p>
        </p:txBody>
      </p:sp>
      <p:sp>
        <p:nvSpPr>
          <p:cNvPr id="19" name="四角形: 角を丸くする 18">
            <a:extLst>
              <a:ext uri="{FF2B5EF4-FFF2-40B4-BE49-F238E27FC236}">
                <a16:creationId xmlns:a16="http://schemas.microsoft.com/office/drawing/2014/main" id="{0FCF457A-3A82-4028-BF86-6FC366633F39}"/>
              </a:ext>
            </a:extLst>
          </p:cNvPr>
          <p:cNvSpPr/>
          <p:nvPr/>
        </p:nvSpPr>
        <p:spPr>
          <a:xfrm>
            <a:off x="5604070" y="1426843"/>
            <a:ext cx="892629" cy="903516"/>
          </a:xfrm>
          <a:prstGeom prst="roundRect">
            <a:avLst/>
          </a:prstGeom>
          <a:solidFill>
            <a:srgbClr val="7030A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武</a:t>
            </a:r>
            <a:endParaRPr kumimoji="1" lang="en-US" altLang="ja-JP" sz="40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20" name="四角形: 角を丸くする 19">
            <a:extLst>
              <a:ext uri="{FF2B5EF4-FFF2-40B4-BE49-F238E27FC236}">
                <a16:creationId xmlns:a16="http://schemas.microsoft.com/office/drawing/2014/main" id="{2D109C62-8BF6-40B2-B18A-F69D7B0EAE18}"/>
              </a:ext>
            </a:extLst>
          </p:cNvPr>
          <p:cNvSpPr/>
          <p:nvPr/>
        </p:nvSpPr>
        <p:spPr>
          <a:xfrm>
            <a:off x="5625334" y="2468967"/>
            <a:ext cx="892629" cy="903516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漢</a:t>
            </a:r>
          </a:p>
        </p:txBody>
      </p:sp>
      <p:sp>
        <p:nvSpPr>
          <p:cNvPr id="21" name="四角形: 角を丸くする 20">
            <a:extLst>
              <a:ext uri="{FF2B5EF4-FFF2-40B4-BE49-F238E27FC236}">
                <a16:creationId xmlns:a16="http://schemas.microsoft.com/office/drawing/2014/main" id="{7D800516-CBCF-4176-A1D8-4530C92D4E44}"/>
              </a:ext>
            </a:extLst>
          </p:cNvPr>
          <p:cNvSpPr/>
          <p:nvPr/>
        </p:nvSpPr>
        <p:spPr>
          <a:xfrm>
            <a:off x="5618017" y="3511091"/>
            <a:ext cx="892629" cy="903516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か</a:t>
            </a:r>
          </a:p>
        </p:txBody>
      </p:sp>
      <p:sp>
        <p:nvSpPr>
          <p:cNvPr id="22" name="四角形: 角を丸くする 21">
            <a:extLst>
              <a:ext uri="{FF2B5EF4-FFF2-40B4-BE49-F238E27FC236}">
                <a16:creationId xmlns:a16="http://schemas.microsoft.com/office/drawing/2014/main" id="{F3FA9621-ADE6-48F9-AE80-78183AB95C69}"/>
              </a:ext>
            </a:extLst>
          </p:cNvPr>
          <p:cNvSpPr/>
          <p:nvPr/>
        </p:nvSpPr>
        <p:spPr>
          <a:xfrm>
            <a:off x="5604069" y="4563308"/>
            <a:ext cx="892629" cy="892630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ら</a:t>
            </a: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3C3923BC-0C8F-4157-9AD4-792A333766E2}"/>
              </a:ext>
            </a:extLst>
          </p:cNvPr>
          <p:cNvSpPr/>
          <p:nvPr/>
        </p:nvSpPr>
        <p:spPr>
          <a:xfrm>
            <a:off x="2143396" y="8634119"/>
            <a:ext cx="598714" cy="93617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>
                <a:solidFill>
                  <a:schemeClr val="tx1"/>
                </a:solidFill>
              </a:rPr>
              <a:t>困惑</a:t>
            </a: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F265CACA-56F0-4D2A-87D5-228BFC3720DD}"/>
              </a:ext>
            </a:extLst>
          </p:cNvPr>
          <p:cNvSpPr/>
          <p:nvPr/>
        </p:nvSpPr>
        <p:spPr>
          <a:xfrm>
            <a:off x="3509720" y="7509160"/>
            <a:ext cx="511636" cy="105489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>
                <a:solidFill>
                  <a:schemeClr val="tx1"/>
                </a:solidFill>
              </a:rPr>
              <a:t>来た</a:t>
            </a:r>
            <a:endParaRPr kumimoji="1" lang="en-US" altLang="ja-JP" sz="2400" b="1" dirty="0">
              <a:solidFill>
                <a:schemeClr val="tx1"/>
              </a:solidFill>
            </a:endParaRPr>
          </a:p>
        </p:txBody>
      </p:sp>
      <p:sp>
        <p:nvSpPr>
          <p:cNvPr id="14" name="吹き出し: 角を丸めた四角形 13">
            <a:extLst>
              <a:ext uri="{FF2B5EF4-FFF2-40B4-BE49-F238E27FC236}">
                <a16:creationId xmlns:a16="http://schemas.microsoft.com/office/drawing/2014/main" id="{3E7AB668-82FB-490C-864C-F6D43EC8035F}"/>
              </a:ext>
            </a:extLst>
          </p:cNvPr>
          <p:cNvSpPr/>
          <p:nvPr/>
        </p:nvSpPr>
        <p:spPr>
          <a:xfrm>
            <a:off x="1833189" y="1323080"/>
            <a:ext cx="2369927" cy="572877"/>
          </a:xfrm>
          <a:prstGeom prst="wedgeRoundRectCallout">
            <a:avLst>
              <a:gd name="adj1" fmla="val -65044"/>
              <a:gd name="adj2" fmla="val -15586"/>
              <a:gd name="adj3" fmla="val 16667"/>
            </a:avLst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solidFill>
                  <a:srgbClr val="FFFF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オレ武漢生まれ</a:t>
            </a: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6B6F7EAE-3860-46C3-998B-467F0DC8A4C7}"/>
              </a:ext>
            </a:extLst>
          </p:cNvPr>
          <p:cNvSpPr/>
          <p:nvPr/>
        </p:nvSpPr>
        <p:spPr>
          <a:xfrm>
            <a:off x="3300428" y="6495391"/>
            <a:ext cx="892629" cy="8314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た</a:t>
            </a: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2F90F0D5-9CF9-4EEF-9BD5-4DFEB8E99016}"/>
              </a:ext>
            </a:extLst>
          </p:cNvPr>
          <p:cNvSpPr/>
          <p:nvPr/>
        </p:nvSpPr>
        <p:spPr>
          <a:xfrm>
            <a:off x="1996439" y="7527746"/>
            <a:ext cx="892629" cy="936174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よ</a:t>
            </a: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887B0D2A-4D97-4BDD-82B6-A0109AD1388B}"/>
              </a:ext>
            </a:extLst>
          </p:cNvPr>
          <p:cNvSpPr/>
          <p:nvPr/>
        </p:nvSpPr>
        <p:spPr>
          <a:xfrm>
            <a:off x="807615" y="3396653"/>
            <a:ext cx="892629" cy="878539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り</a:t>
            </a: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5064E2B5-1A68-4861-93B6-E49DC21D5384}"/>
              </a:ext>
            </a:extLst>
          </p:cNvPr>
          <p:cNvSpPr/>
          <p:nvPr/>
        </p:nvSpPr>
        <p:spPr>
          <a:xfrm>
            <a:off x="791843" y="7542983"/>
            <a:ext cx="892629" cy="936174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ね</a:t>
            </a: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2F344EBD-A61E-4EE9-9961-4CA84D76AFD1}"/>
              </a:ext>
            </a:extLst>
          </p:cNvPr>
          <p:cNvSpPr/>
          <p:nvPr/>
        </p:nvSpPr>
        <p:spPr>
          <a:xfrm>
            <a:off x="799177" y="6473695"/>
            <a:ext cx="892629" cy="936174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た</a:t>
            </a: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FCEB9836-0600-463B-B357-BE46F59D3C6A}"/>
              </a:ext>
            </a:extLst>
          </p:cNvPr>
          <p:cNvSpPr/>
          <p:nvPr/>
        </p:nvSpPr>
        <p:spPr>
          <a:xfrm>
            <a:off x="778605" y="5412690"/>
            <a:ext cx="892629" cy="936174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し</a:t>
            </a: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8350DEFD-9139-43FA-8063-0BCDF3440402}"/>
              </a:ext>
            </a:extLst>
          </p:cNvPr>
          <p:cNvSpPr/>
          <p:nvPr/>
        </p:nvSpPr>
        <p:spPr>
          <a:xfrm>
            <a:off x="793668" y="4375854"/>
            <a:ext cx="892629" cy="936174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ま</a:t>
            </a: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4A9D136D-CE92-47D7-BA9E-14FA0E598E9F}"/>
              </a:ext>
            </a:extLst>
          </p:cNvPr>
          <p:cNvSpPr/>
          <p:nvPr/>
        </p:nvSpPr>
        <p:spPr>
          <a:xfrm>
            <a:off x="2051766" y="2347387"/>
            <a:ext cx="892629" cy="936174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参</a:t>
            </a: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95C588F5-814F-47CF-B961-4ECB306BBF59}"/>
              </a:ext>
            </a:extLst>
          </p:cNvPr>
          <p:cNvSpPr/>
          <p:nvPr/>
        </p:nvSpPr>
        <p:spPr>
          <a:xfrm>
            <a:off x="2016110" y="3405290"/>
            <a:ext cx="892629" cy="840423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り</a:t>
            </a:r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D727554D-B0DC-419C-AC4F-FF6D590B2142}"/>
              </a:ext>
            </a:extLst>
          </p:cNvPr>
          <p:cNvSpPr/>
          <p:nvPr/>
        </p:nvSpPr>
        <p:spPr>
          <a:xfrm>
            <a:off x="1996439" y="4391431"/>
            <a:ext cx="892629" cy="936174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ま</a:t>
            </a:r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BBE5748B-6833-4AF7-AD4A-612388A63A95}"/>
              </a:ext>
            </a:extLst>
          </p:cNvPr>
          <p:cNvSpPr/>
          <p:nvPr/>
        </p:nvSpPr>
        <p:spPr>
          <a:xfrm>
            <a:off x="2024623" y="5425826"/>
            <a:ext cx="892629" cy="936174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し</a:t>
            </a:r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04B50FED-7EC8-4A79-8FBA-C7EFACF50050}"/>
              </a:ext>
            </a:extLst>
          </p:cNvPr>
          <p:cNvSpPr/>
          <p:nvPr/>
        </p:nvSpPr>
        <p:spPr>
          <a:xfrm>
            <a:off x="2021745" y="6507718"/>
            <a:ext cx="892629" cy="936174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た</a:t>
            </a:r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C2AB27E2-4F1E-416B-B866-AAA518FF2B3F}"/>
              </a:ext>
            </a:extLst>
          </p:cNvPr>
          <p:cNvSpPr/>
          <p:nvPr/>
        </p:nvSpPr>
        <p:spPr>
          <a:xfrm>
            <a:off x="842435" y="2290239"/>
            <a:ext cx="892629" cy="936174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参</a:t>
            </a:r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014F9D2A-09EE-42CE-8A67-BFB6F228D32B}"/>
              </a:ext>
            </a:extLst>
          </p:cNvPr>
          <p:cNvSpPr/>
          <p:nvPr/>
        </p:nvSpPr>
        <p:spPr>
          <a:xfrm>
            <a:off x="918682" y="8603988"/>
            <a:ext cx="598714" cy="99366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>
                <a:solidFill>
                  <a:schemeClr val="tx1"/>
                </a:solidFill>
              </a:rPr>
              <a:t>降参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B85B9B70-6BBE-4CF3-803E-45B2683B1A46}"/>
              </a:ext>
            </a:extLst>
          </p:cNvPr>
          <p:cNvSpPr/>
          <p:nvPr/>
        </p:nvSpPr>
        <p:spPr>
          <a:xfrm>
            <a:off x="1238157" y="308344"/>
            <a:ext cx="4833034" cy="5643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便利でややこしい日本語　</a:t>
            </a:r>
            <a:r>
              <a:rPr kumimoji="1" lang="en-US" altLang="ja-JP" sz="24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[</a:t>
            </a:r>
            <a:r>
              <a:rPr kumimoji="1" lang="ja-JP" altLang="en-US" sz="24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和歌版</a:t>
            </a:r>
            <a:r>
              <a:rPr kumimoji="1" lang="en-US" altLang="ja-JP" sz="24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]</a:t>
            </a:r>
            <a:endParaRPr kumimoji="1" lang="ja-JP" altLang="en-US" sz="2400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DEF29296-7E6C-4708-84F7-928279050D1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9640" r="66010"/>
          <a:stretch/>
        </p:blipFill>
        <p:spPr>
          <a:xfrm>
            <a:off x="133377" y="1044450"/>
            <a:ext cx="1331599" cy="1085105"/>
          </a:xfrm>
          <a:prstGeom prst="rect">
            <a:avLst/>
          </a:prstGeom>
          <a:ln>
            <a:solidFill>
              <a:schemeClr val="bg1"/>
            </a:solidFill>
          </a:ln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B90930BE-653E-431C-BE0A-25BF63A7BEF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99" t="9443" r="8946" b="13633"/>
          <a:stretch/>
        </p:blipFill>
        <p:spPr>
          <a:xfrm>
            <a:off x="4101390" y="7949399"/>
            <a:ext cx="1837928" cy="1798511"/>
          </a:xfrm>
          <a:prstGeom prst="rect">
            <a:avLst/>
          </a:prstGeom>
        </p:spPr>
      </p:pic>
      <p:sp>
        <p:nvSpPr>
          <p:cNvPr id="41" name="吹き出し: 円形 40">
            <a:extLst>
              <a:ext uri="{FF2B5EF4-FFF2-40B4-BE49-F238E27FC236}">
                <a16:creationId xmlns:a16="http://schemas.microsoft.com/office/drawing/2014/main" id="{3BF65F71-56FC-4AAA-AD58-C1C016D853D8}"/>
              </a:ext>
            </a:extLst>
          </p:cNvPr>
          <p:cNvSpPr/>
          <p:nvPr/>
        </p:nvSpPr>
        <p:spPr>
          <a:xfrm>
            <a:off x="5292578" y="6507718"/>
            <a:ext cx="1451454" cy="1729211"/>
          </a:xfrm>
          <a:prstGeom prst="wedgeEllipseCallout">
            <a:avLst>
              <a:gd name="adj1" fmla="val -55973"/>
              <a:gd name="adj2" fmla="val 33912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3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Give</a:t>
            </a:r>
            <a:r>
              <a:rPr kumimoji="1" lang="ja-JP" altLang="en-US" sz="3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   </a:t>
            </a:r>
            <a:r>
              <a:rPr kumimoji="1" lang="en-US" altLang="ja-JP" sz="3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up!!</a:t>
            </a:r>
          </a:p>
        </p:txBody>
      </p:sp>
    </p:spTree>
    <p:extLst>
      <p:ext uri="{BB962C8B-B14F-4D97-AF65-F5344CB8AC3E}">
        <p14:creationId xmlns:p14="http://schemas.microsoft.com/office/powerpoint/2010/main" val="3261827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45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45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500"/>
                            </p:stCondLst>
                            <p:childTnLst>
                              <p:par>
                                <p:cTn id="25" presetID="45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9000"/>
                            </p:stCondLst>
                            <p:childTnLst>
                              <p:par>
                                <p:cTn id="31" presetID="45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1500"/>
                            </p:stCondLst>
                            <p:childTnLst>
                              <p:par>
                                <p:cTn id="37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2500"/>
                            </p:stCondLst>
                            <p:childTnLst>
                              <p:par>
                                <p:cTn id="44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4000"/>
                            </p:stCondLst>
                            <p:childTnLst>
                              <p:par>
                                <p:cTn id="50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5500"/>
                            </p:stCondLst>
                            <p:childTnLst>
                              <p:par>
                                <p:cTn id="56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7000"/>
                            </p:stCondLst>
                            <p:childTnLst>
                              <p:par>
                                <p:cTn id="62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8500"/>
                            </p:stCondLst>
                            <p:childTnLst>
                              <p:par>
                                <p:cTn id="68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0000"/>
                            </p:stCondLst>
                            <p:childTnLst>
                              <p:par>
                                <p:cTn id="74" presetID="16" presetClass="entr" presetSubtype="2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1000"/>
                            </p:stCondLst>
                            <p:childTnLst>
                              <p:par>
                                <p:cTn id="78" presetID="3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2500"/>
                            </p:stCondLst>
                            <p:childTnLst>
                              <p:par>
                                <p:cTn id="85" presetID="3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4000"/>
                            </p:stCondLst>
                            <p:childTnLst>
                              <p:par>
                                <p:cTn id="92" presetID="3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25500"/>
                            </p:stCondLst>
                            <p:childTnLst>
                              <p:par>
                                <p:cTn id="99" presetID="3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27000"/>
                            </p:stCondLst>
                            <p:childTnLst>
                              <p:par>
                                <p:cTn id="106" presetID="3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28500"/>
                            </p:stCondLst>
                            <p:childTnLst>
                              <p:par>
                                <p:cTn id="113" presetID="3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30000"/>
                            </p:stCondLst>
                            <p:childTnLst>
                              <p:par>
                                <p:cTn id="120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31000"/>
                            </p:stCondLst>
                            <p:childTnLst>
                              <p:par>
                                <p:cTn id="124" presetID="16" presetClass="entr" presetSubtype="2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32000"/>
                            </p:stCondLst>
                            <p:childTnLst>
                              <p:par>
                                <p:cTn id="128" presetID="16" presetClass="entr" presetSubtype="2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33000"/>
                            </p:stCondLst>
                            <p:childTnLst>
                              <p:par>
                                <p:cTn id="132" presetID="16" presetClass="entr" presetSubtype="2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34000"/>
                            </p:stCondLst>
                            <p:childTnLst>
                              <p:par>
                                <p:cTn id="136" presetID="16" presetClass="entr" presetSubtype="2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35000"/>
                            </p:stCondLst>
                            <p:childTnLst>
                              <p:par>
                                <p:cTn id="140" presetID="16" presetClass="entr" presetSubtype="2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36000"/>
                            </p:stCondLst>
                            <p:childTnLst>
                              <p:par>
                                <p:cTn id="144" presetID="16" presetClass="entr" presetSubtype="2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37000"/>
                            </p:stCondLst>
                            <p:childTnLst>
                              <p:par>
                                <p:cTn id="148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4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37900"/>
                            </p:stCondLst>
                            <p:childTnLst>
                              <p:par>
                                <p:cTn id="152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38900"/>
                            </p:stCondLst>
                            <p:childTnLst>
                              <p:par>
                                <p:cTn id="157" presetID="6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9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9" grpId="0" animBg="1"/>
      <p:bldP spid="10" grpId="0" animBg="1"/>
      <p:bldP spid="19" grpId="0" animBg="1"/>
      <p:bldP spid="20" grpId="0" animBg="1"/>
      <p:bldP spid="21" grpId="0" animBg="1"/>
      <p:bldP spid="22" grpId="0" animBg="1"/>
      <p:bldP spid="24" grpId="0" animBg="1"/>
      <p:bldP spid="25" grpId="0" animBg="1"/>
      <p:bldP spid="14" grpId="0" animBg="1"/>
      <p:bldP spid="18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A1D40D47-FE49-4A77-B88C-A5CDCAC0E62A}"/>
              </a:ext>
            </a:extLst>
          </p:cNvPr>
          <p:cNvSpPr/>
          <p:nvPr/>
        </p:nvSpPr>
        <p:spPr>
          <a:xfrm>
            <a:off x="3115227" y="2219242"/>
            <a:ext cx="892629" cy="3549598"/>
          </a:xfrm>
          <a:prstGeom prst="rect">
            <a:avLst/>
          </a:prstGeom>
          <a:solidFill>
            <a:srgbClr val="FFC000"/>
          </a:solidFill>
          <a:ln w="57150">
            <a:solidFill>
              <a:srgbClr val="FF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これで</a:t>
            </a:r>
            <a:r>
              <a:rPr kumimoji="1" lang="ja-JP" altLang="en-US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結構</a:t>
            </a: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3C3923BC-0C8F-4157-9AD4-792A333766E2}"/>
              </a:ext>
            </a:extLst>
          </p:cNvPr>
          <p:cNvSpPr/>
          <p:nvPr/>
        </p:nvSpPr>
        <p:spPr>
          <a:xfrm>
            <a:off x="917944" y="6900669"/>
            <a:ext cx="598714" cy="195284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>
                <a:solidFill>
                  <a:schemeClr val="tx1"/>
                </a:solidFill>
              </a:rPr>
              <a:t>申し分なし</a:t>
            </a: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F265CACA-56F0-4D2A-87D5-228BFC3720DD}"/>
              </a:ext>
            </a:extLst>
          </p:cNvPr>
          <p:cNvSpPr/>
          <p:nvPr/>
        </p:nvSpPr>
        <p:spPr>
          <a:xfrm>
            <a:off x="4509190" y="5500172"/>
            <a:ext cx="511636" cy="175037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>
                <a:solidFill>
                  <a:schemeClr val="tx1"/>
                </a:solidFill>
              </a:rPr>
              <a:t>もう充分</a:t>
            </a:r>
            <a:endParaRPr kumimoji="1" lang="en-US" altLang="ja-JP" sz="2400" b="1" dirty="0">
              <a:solidFill>
                <a:schemeClr val="tx1"/>
              </a:solidFill>
            </a:endParaRP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2F90F0D5-9CF9-4EEF-9BD5-4DFEB8E99016}"/>
              </a:ext>
            </a:extLst>
          </p:cNvPr>
          <p:cNvSpPr/>
          <p:nvPr/>
        </p:nvSpPr>
        <p:spPr>
          <a:xfrm>
            <a:off x="1904486" y="7145662"/>
            <a:ext cx="892629" cy="936174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れ</a:t>
            </a: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887B0D2A-4D97-4BDD-82B6-A0109AD1388B}"/>
              </a:ext>
            </a:extLst>
          </p:cNvPr>
          <p:cNvSpPr/>
          <p:nvPr/>
        </p:nvSpPr>
        <p:spPr>
          <a:xfrm>
            <a:off x="749265" y="3718222"/>
            <a:ext cx="892629" cy="878539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お</a:t>
            </a: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FCEB9836-0600-463B-B357-BE46F59D3C6A}"/>
              </a:ext>
            </a:extLst>
          </p:cNvPr>
          <p:cNvSpPr/>
          <p:nvPr/>
        </p:nvSpPr>
        <p:spPr>
          <a:xfrm>
            <a:off x="762308" y="5768840"/>
            <a:ext cx="892629" cy="936174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b="1" dirty="0">
                <a:solidFill>
                  <a:srgbClr val="FFFF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構</a:t>
            </a: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8350DEFD-9139-43FA-8063-0BCDF3440402}"/>
              </a:ext>
            </a:extLst>
          </p:cNvPr>
          <p:cNvSpPr/>
          <p:nvPr/>
        </p:nvSpPr>
        <p:spPr>
          <a:xfrm>
            <a:off x="778969" y="4712231"/>
            <a:ext cx="892629" cy="936174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b="1" dirty="0">
                <a:solidFill>
                  <a:srgbClr val="FFFF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結</a:t>
            </a: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4A9D136D-CE92-47D7-BA9E-14FA0E598E9F}"/>
              </a:ext>
            </a:extLst>
          </p:cNvPr>
          <p:cNvSpPr/>
          <p:nvPr/>
        </p:nvSpPr>
        <p:spPr>
          <a:xfrm>
            <a:off x="1897980" y="2031610"/>
            <a:ext cx="892629" cy="936174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ア</a:t>
            </a: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95C588F5-814F-47CF-B961-4ECB306BBF59}"/>
              </a:ext>
            </a:extLst>
          </p:cNvPr>
          <p:cNvSpPr/>
          <p:nvPr/>
        </p:nvSpPr>
        <p:spPr>
          <a:xfrm>
            <a:off x="1888449" y="3069405"/>
            <a:ext cx="892629" cy="840423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ビ</a:t>
            </a:r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D727554D-B0DC-419C-AC4F-FF6D590B2142}"/>
              </a:ext>
            </a:extLst>
          </p:cNvPr>
          <p:cNvSpPr/>
          <p:nvPr/>
        </p:nvSpPr>
        <p:spPr>
          <a:xfrm>
            <a:off x="1888450" y="3985853"/>
            <a:ext cx="892629" cy="936174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ガ</a:t>
            </a:r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BBE5748B-6833-4AF7-AD4A-612388A63A95}"/>
              </a:ext>
            </a:extLst>
          </p:cNvPr>
          <p:cNvSpPr/>
          <p:nvPr/>
        </p:nvSpPr>
        <p:spPr>
          <a:xfrm>
            <a:off x="1904486" y="5009793"/>
            <a:ext cx="892629" cy="936174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ン</a:t>
            </a:r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04B50FED-7EC8-4A79-8FBA-C7EFACF50050}"/>
              </a:ext>
            </a:extLst>
          </p:cNvPr>
          <p:cNvSpPr/>
          <p:nvPr/>
        </p:nvSpPr>
        <p:spPr>
          <a:xfrm>
            <a:off x="1904486" y="6098016"/>
            <a:ext cx="892629" cy="936174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出</a:t>
            </a:r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C2AB27E2-4F1E-416B-B866-AAA518FF2B3F}"/>
              </a:ext>
            </a:extLst>
          </p:cNvPr>
          <p:cNvSpPr/>
          <p:nvPr/>
        </p:nvSpPr>
        <p:spPr>
          <a:xfrm>
            <a:off x="775925" y="2657356"/>
            <a:ext cx="892629" cy="936174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な</a:t>
            </a:r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014F9D2A-09EE-42CE-8A67-BFB6F228D32B}"/>
              </a:ext>
            </a:extLst>
          </p:cNvPr>
          <p:cNvSpPr/>
          <p:nvPr/>
        </p:nvSpPr>
        <p:spPr>
          <a:xfrm>
            <a:off x="3293129" y="5933337"/>
            <a:ext cx="598714" cy="158070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>
                <a:solidFill>
                  <a:schemeClr val="tx1"/>
                </a:solidFill>
              </a:rPr>
              <a:t>必要なし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B85B9B70-6BBE-4CF3-803E-45B2683B1A46}"/>
              </a:ext>
            </a:extLst>
          </p:cNvPr>
          <p:cNvSpPr/>
          <p:nvPr/>
        </p:nvSpPr>
        <p:spPr>
          <a:xfrm>
            <a:off x="1238157" y="308344"/>
            <a:ext cx="4833034" cy="5643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便利でややこしい日本語　</a:t>
            </a:r>
            <a:r>
              <a:rPr kumimoji="1" lang="en-US" altLang="ja-JP" sz="24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[</a:t>
            </a:r>
            <a:r>
              <a:rPr kumimoji="1" lang="ja-JP" altLang="en-US" sz="24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和歌版</a:t>
            </a:r>
            <a:r>
              <a:rPr kumimoji="1" lang="en-US" altLang="ja-JP" sz="24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]</a:t>
            </a:r>
            <a:endParaRPr kumimoji="1" lang="ja-JP" altLang="en-US" sz="2400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DEF29296-7E6C-4708-84F7-928279050D1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9640" r="66010"/>
          <a:stretch/>
        </p:blipFill>
        <p:spPr>
          <a:xfrm>
            <a:off x="142259" y="1029576"/>
            <a:ext cx="1240098" cy="1010542"/>
          </a:xfrm>
          <a:prstGeom prst="rect">
            <a:avLst/>
          </a:prstGeom>
          <a:ln>
            <a:solidFill>
              <a:schemeClr val="bg1"/>
            </a:solidFill>
          </a:ln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F5AAFB6D-4312-47EA-8A9E-6A9B160D39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0557" y="7844296"/>
            <a:ext cx="1710689" cy="1710689"/>
          </a:xfrm>
          <a:prstGeom prst="rect">
            <a:avLst/>
          </a:prstGeom>
        </p:spPr>
      </p:pic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E5EB137B-D91D-420C-9550-33CC8899F06F}"/>
              </a:ext>
            </a:extLst>
          </p:cNvPr>
          <p:cNvSpPr/>
          <p:nvPr/>
        </p:nvSpPr>
        <p:spPr>
          <a:xfrm>
            <a:off x="4309610" y="2214708"/>
            <a:ext cx="892629" cy="313890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拡大</a:t>
            </a:r>
            <a:endParaRPr kumimoji="1" lang="en-US" altLang="ja-JP" sz="40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kumimoji="1" lang="ja-JP" altLang="en-US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結構</a:t>
            </a:r>
          </a:p>
        </p:txBody>
      </p:sp>
      <p:sp>
        <p:nvSpPr>
          <p:cNvPr id="43" name="四角形: 角を丸くする 42">
            <a:extLst>
              <a:ext uri="{FF2B5EF4-FFF2-40B4-BE49-F238E27FC236}">
                <a16:creationId xmlns:a16="http://schemas.microsoft.com/office/drawing/2014/main" id="{A20C7569-E3BE-4D22-9763-2C03E57C3FDC}"/>
              </a:ext>
            </a:extLst>
          </p:cNvPr>
          <p:cNvSpPr/>
          <p:nvPr/>
        </p:nvSpPr>
        <p:spPr>
          <a:xfrm>
            <a:off x="5454531" y="1487817"/>
            <a:ext cx="892629" cy="87019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innerShdw blurRad="114300">
              <a:prstClr val="black"/>
            </a:innerShdw>
          </a:effectLst>
          <a:scene3d>
            <a:camera prst="obliqueBottomRight"/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コ</a:t>
            </a:r>
          </a:p>
        </p:txBody>
      </p:sp>
      <p:sp>
        <p:nvSpPr>
          <p:cNvPr id="44" name="四角形: 角を丸くする 43">
            <a:extLst>
              <a:ext uri="{FF2B5EF4-FFF2-40B4-BE49-F238E27FC236}">
                <a16:creationId xmlns:a16="http://schemas.microsoft.com/office/drawing/2014/main" id="{D1D1A3E8-908F-4582-976D-89E2492D0726}"/>
              </a:ext>
            </a:extLst>
          </p:cNvPr>
          <p:cNvSpPr/>
          <p:nvPr/>
        </p:nvSpPr>
        <p:spPr>
          <a:xfrm>
            <a:off x="5468146" y="2537135"/>
            <a:ext cx="892629" cy="90351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innerShdw blurRad="114300">
              <a:prstClr val="black"/>
            </a:innerShdw>
          </a:effectLst>
          <a:scene3d>
            <a:camera prst="isometricOffAxis1Right"/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ロ</a:t>
            </a:r>
          </a:p>
        </p:txBody>
      </p:sp>
      <p:sp>
        <p:nvSpPr>
          <p:cNvPr id="45" name="四角形: 角を丸くする 44">
            <a:extLst>
              <a:ext uri="{FF2B5EF4-FFF2-40B4-BE49-F238E27FC236}">
                <a16:creationId xmlns:a16="http://schemas.microsoft.com/office/drawing/2014/main" id="{360D1EC1-163E-4748-9944-C0B487BCCCC5}"/>
              </a:ext>
            </a:extLst>
          </p:cNvPr>
          <p:cNvSpPr/>
          <p:nvPr/>
        </p:nvSpPr>
        <p:spPr>
          <a:xfrm>
            <a:off x="5454530" y="3615859"/>
            <a:ext cx="892629" cy="90351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innerShdw blurRad="114300">
              <a:prstClr val="black"/>
            </a:innerShdw>
          </a:effectLst>
          <a:scene3d>
            <a:camera prst="perspectiveRelaxedModerately"/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ナ</a:t>
            </a:r>
          </a:p>
        </p:txBody>
      </p:sp>
      <p:sp>
        <p:nvSpPr>
          <p:cNvPr id="46" name="四角形: 角を丸くする 45">
            <a:extLst>
              <a:ext uri="{FF2B5EF4-FFF2-40B4-BE49-F238E27FC236}">
                <a16:creationId xmlns:a16="http://schemas.microsoft.com/office/drawing/2014/main" id="{4FC68490-6E36-4176-B770-BD98D3897700}"/>
              </a:ext>
            </a:extLst>
          </p:cNvPr>
          <p:cNvSpPr/>
          <p:nvPr/>
        </p:nvSpPr>
        <p:spPr>
          <a:xfrm>
            <a:off x="5454529" y="4694583"/>
            <a:ext cx="892629" cy="90351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innerShdw blurRad="114300">
              <a:prstClr val="black"/>
            </a:innerShdw>
          </a:effectLst>
          <a:scene3d>
            <a:camera prst="isometricOffAxis2Left"/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災</a:t>
            </a:r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810774B5-0548-42F7-BBA2-9BC721277FC2}"/>
              </a:ext>
            </a:extLst>
          </p:cNvPr>
          <p:cNvSpPr/>
          <p:nvPr/>
        </p:nvSpPr>
        <p:spPr>
          <a:xfrm>
            <a:off x="1897980" y="8231553"/>
            <a:ext cx="892629" cy="936174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ば</a:t>
            </a:r>
          </a:p>
        </p:txBody>
      </p:sp>
      <p:sp>
        <p:nvSpPr>
          <p:cNvPr id="3" name="吹き出し: 円形 2">
            <a:extLst>
              <a:ext uri="{FF2B5EF4-FFF2-40B4-BE49-F238E27FC236}">
                <a16:creationId xmlns:a16="http://schemas.microsoft.com/office/drawing/2014/main" id="{CB7A557D-CB5C-4B75-A418-B0220F8DE845}"/>
              </a:ext>
            </a:extLst>
          </p:cNvPr>
          <p:cNvSpPr/>
          <p:nvPr/>
        </p:nvSpPr>
        <p:spPr>
          <a:xfrm>
            <a:off x="4654488" y="7250543"/>
            <a:ext cx="2078413" cy="2475207"/>
          </a:xfrm>
          <a:prstGeom prst="wedgeEllipseCallout">
            <a:avLst>
              <a:gd name="adj1" fmla="val -63147"/>
              <a:gd name="adj2" fmla="val -4521"/>
            </a:avLst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dirty="0"/>
          </a:p>
          <a:p>
            <a:pPr algn="ctr"/>
            <a:endParaRPr kumimoji="1" lang="en-US" altLang="ja-JP" dirty="0"/>
          </a:p>
          <a:p>
            <a:pPr algn="ctr"/>
            <a:endParaRPr kumimoji="1" lang="en-US" altLang="ja-JP" dirty="0"/>
          </a:p>
          <a:p>
            <a:r>
              <a:rPr kumimoji="1" lang="ja-JP" altLang="en-US" sz="2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何卒</a:t>
            </a:r>
            <a:endParaRPr kumimoji="1" lang="en-US" altLang="ja-JP" sz="24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kumimoji="1" lang="ja-JP" altLang="en-US" sz="2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よろしく！</a:t>
            </a:r>
          </a:p>
        </p:txBody>
      </p:sp>
      <p:pic>
        <p:nvPicPr>
          <p:cNvPr id="48" name="図 47">
            <a:extLst>
              <a:ext uri="{FF2B5EF4-FFF2-40B4-BE49-F238E27FC236}">
                <a16:creationId xmlns:a16="http://schemas.microsoft.com/office/drawing/2014/main" id="{1DD9C4C4-B95A-4D33-8DA7-A57FE8403A02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35" t="13257"/>
          <a:stretch/>
        </p:blipFill>
        <p:spPr>
          <a:xfrm>
            <a:off x="4987462" y="7600971"/>
            <a:ext cx="1449223" cy="857128"/>
          </a:xfrm>
          <a:prstGeom prst="rect">
            <a:avLst/>
          </a:prstGeom>
        </p:spPr>
      </p:pic>
      <p:sp>
        <p:nvSpPr>
          <p:cNvPr id="7" name="吹き出し: 円形 6">
            <a:extLst>
              <a:ext uri="{FF2B5EF4-FFF2-40B4-BE49-F238E27FC236}">
                <a16:creationId xmlns:a16="http://schemas.microsoft.com/office/drawing/2014/main" id="{D2801D87-5EA3-4C1C-A89D-B0BEA45CC717}"/>
              </a:ext>
            </a:extLst>
          </p:cNvPr>
          <p:cNvSpPr/>
          <p:nvPr/>
        </p:nvSpPr>
        <p:spPr>
          <a:xfrm>
            <a:off x="1668554" y="1089707"/>
            <a:ext cx="1872235" cy="661336"/>
          </a:xfrm>
          <a:prstGeom prst="wedgeEllipseCallout">
            <a:avLst>
              <a:gd name="adj1" fmla="val -64246"/>
              <a:gd name="adj2" fmla="val 2067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うぉー！</a:t>
            </a:r>
          </a:p>
        </p:txBody>
      </p:sp>
    </p:spTree>
    <p:extLst>
      <p:ext uri="{BB962C8B-B14F-4D97-AF65-F5344CB8AC3E}">
        <p14:creationId xmlns:p14="http://schemas.microsoft.com/office/powerpoint/2010/main" val="1848686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5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45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45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45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8500"/>
                            </p:stCondLst>
                            <p:childTnLst>
                              <p:par>
                                <p:cTn id="3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500"/>
                            </p:stCondLst>
                            <p:childTnLst>
                              <p:par>
                                <p:cTn id="56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1500"/>
                            </p:stCondLst>
                            <p:childTnLst>
                              <p:par>
                                <p:cTn id="60" presetID="26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4000"/>
                            </p:stCondLst>
                            <p:childTnLst>
                              <p:par>
                                <p:cTn id="77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5000"/>
                            </p:stCondLst>
                            <p:childTnLst>
                              <p:par>
                                <p:cTn id="81" presetID="5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6000"/>
                            </p:stCondLst>
                            <p:childTnLst>
                              <p:par>
                                <p:cTn id="87" presetID="5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7000"/>
                            </p:stCondLst>
                            <p:childTnLst>
                              <p:par>
                                <p:cTn id="93" presetID="5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8000"/>
                            </p:stCondLst>
                            <p:childTnLst>
                              <p:par>
                                <p:cTn id="99" presetID="5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9000"/>
                            </p:stCondLst>
                            <p:childTnLst>
                              <p:par>
                                <p:cTn id="105" presetID="5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20000"/>
                            </p:stCondLst>
                            <p:childTnLst>
                              <p:par>
                                <p:cTn id="111" presetID="5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21000"/>
                            </p:stCondLst>
                            <p:childTnLst>
                              <p:par>
                                <p:cTn id="117" presetID="5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22000"/>
                            </p:stCondLst>
                            <p:childTnLst>
                              <p:par>
                                <p:cTn id="123" presetID="21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5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24500"/>
                            </p:stCondLst>
                            <p:childTnLst>
                              <p:par>
                                <p:cTn id="127" presetID="21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9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27000"/>
                            </p:stCondLst>
                            <p:childTnLst>
                              <p:par>
                                <p:cTn id="131" presetID="21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3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29500"/>
                            </p:stCondLst>
                            <p:childTnLst>
                              <p:par>
                                <p:cTn id="135" presetID="5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30500"/>
                            </p:stCondLst>
                            <p:childTnLst>
                              <p:par>
                                <p:cTn id="141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31500"/>
                            </p:stCondLst>
                            <p:childTnLst>
                              <p:par>
                                <p:cTn id="145" presetID="6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34000"/>
                            </p:stCondLst>
                            <p:childTnLst>
                              <p:par>
                                <p:cTn id="149" presetID="3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3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0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4" grpId="0" animBg="1"/>
      <p:bldP spid="25" grpId="0" animBg="1"/>
      <p:bldP spid="28" grpId="0" animBg="1"/>
      <p:bldP spid="29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3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A1D40D47-FE49-4A77-B88C-A5CDCAC0E62A}"/>
              </a:ext>
            </a:extLst>
          </p:cNvPr>
          <p:cNvSpPr/>
          <p:nvPr/>
        </p:nvSpPr>
        <p:spPr>
          <a:xfrm>
            <a:off x="4355103" y="1917917"/>
            <a:ext cx="892629" cy="4422822"/>
          </a:xfrm>
          <a:prstGeom prst="rect">
            <a:avLst/>
          </a:prstGeom>
          <a:solidFill>
            <a:srgbClr val="FFC000"/>
          </a:solidFill>
          <a:ln w="57150">
            <a:solidFill>
              <a:srgbClr val="FF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パンデミック</a:t>
            </a:r>
            <a:r>
              <a:rPr kumimoji="1" lang="ja-JP" altLang="en-US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は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C2B97080-86C8-4504-95EA-838ACC7CB06E}"/>
              </a:ext>
            </a:extLst>
          </p:cNvPr>
          <p:cNvSpPr/>
          <p:nvPr/>
        </p:nvSpPr>
        <p:spPr>
          <a:xfrm>
            <a:off x="3118129" y="1894482"/>
            <a:ext cx="892629" cy="74146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も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7BE1119-8BA4-4376-B581-375763B20279}"/>
              </a:ext>
            </a:extLst>
          </p:cNvPr>
          <p:cNvSpPr/>
          <p:nvPr/>
        </p:nvSpPr>
        <p:spPr>
          <a:xfrm>
            <a:off x="3128727" y="2740088"/>
            <a:ext cx="892629" cy="66310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う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F98789FA-69AE-40CC-BDC9-E5E21B68DE18}"/>
              </a:ext>
            </a:extLst>
          </p:cNvPr>
          <p:cNvSpPr/>
          <p:nvPr/>
        </p:nvSpPr>
        <p:spPr>
          <a:xfrm>
            <a:off x="3148133" y="3507334"/>
            <a:ext cx="892629" cy="65046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い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5C8A824-1FAD-47A1-A941-5EDD179A2530}"/>
              </a:ext>
            </a:extLst>
          </p:cNvPr>
          <p:cNvSpPr/>
          <p:nvPr/>
        </p:nvSpPr>
        <p:spPr>
          <a:xfrm>
            <a:off x="3171902" y="4250735"/>
            <a:ext cx="892629" cy="70226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い</a:t>
            </a:r>
          </a:p>
        </p:txBody>
      </p:sp>
      <p:sp>
        <p:nvSpPr>
          <p:cNvPr id="19" name="四角形: 角を丸くする 18">
            <a:extLst>
              <a:ext uri="{FF2B5EF4-FFF2-40B4-BE49-F238E27FC236}">
                <a16:creationId xmlns:a16="http://schemas.microsoft.com/office/drawing/2014/main" id="{0FCF457A-3A82-4028-BF86-6FC366633F39}"/>
              </a:ext>
            </a:extLst>
          </p:cNvPr>
          <p:cNvSpPr/>
          <p:nvPr/>
        </p:nvSpPr>
        <p:spPr>
          <a:xfrm>
            <a:off x="5503082" y="1260944"/>
            <a:ext cx="892629" cy="778650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お</a:t>
            </a:r>
            <a:endParaRPr kumimoji="1" lang="en-US" altLang="ja-JP" sz="40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20" name="四角形: 角を丸くする 19">
            <a:extLst>
              <a:ext uri="{FF2B5EF4-FFF2-40B4-BE49-F238E27FC236}">
                <a16:creationId xmlns:a16="http://schemas.microsoft.com/office/drawing/2014/main" id="{2D109C62-8BF6-40B2-B18A-F69D7B0EAE18}"/>
              </a:ext>
            </a:extLst>
          </p:cNvPr>
          <p:cNvSpPr/>
          <p:nvPr/>
        </p:nvSpPr>
        <p:spPr>
          <a:xfrm>
            <a:off x="5503082" y="2142420"/>
            <a:ext cx="892629" cy="685074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い</a:t>
            </a:r>
          </a:p>
        </p:txBody>
      </p:sp>
      <p:sp>
        <p:nvSpPr>
          <p:cNvPr id="21" name="四角形: 角を丸くする 20">
            <a:extLst>
              <a:ext uri="{FF2B5EF4-FFF2-40B4-BE49-F238E27FC236}">
                <a16:creationId xmlns:a16="http://schemas.microsoft.com/office/drawing/2014/main" id="{7D800516-CBCF-4176-A1D8-4530C92D4E44}"/>
              </a:ext>
            </a:extLst>
          </p:cNvPr>
          <p:cNvSpPr/>
          <p:nvPr/>
        </p:nvSpPr>
        <p:spPr>
          <a:xfrm>
            <a:off x="5532084" y="2968751"/>
            <a:ext cx="892629" cy="702003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コ</a:t>
            </a:r>
          </a:p>
        </p:txBody>
      </p:sp>
      <p:sp>
        <p:nvSpPr>
          <p:cNvPr id="22" name="四角形: 角を丸くする 21">
            <a:extLst>
              <a:ext uri="{FF2B5EF4-FFF2-40B4-BE49-F238E27FC236}">
                <a16:creationId xmlns:a16="http://schemas.microsoft.com/office/drawing/2014/main" id="{F3FA9621-ADE6-48F9-AE80-78183AB95C69}"/>
              </a:ext>
            </a:extLst>
          </p:cNvPr>
          <p:cNvSpPr/>
          <p:nvPr/>
        </p:nvSpPr>
        <p:spPr>
          <a:xfrm>
            <a:off x="5587025" y="3778326"/>
            <a:ext cx="892629" cy="702003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ロ</a:t>
            </a: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3C3923BC-0C8F-4157-9AD4-792A333766E2}"/>
              </a:ext>
            </a:extLst>
          </p:cNvPr>
          <p:cNvSpPr/>
          <p:nvPr/>
        </p:nvSpPr>
        <p:spPr>
          <a:xfrm>
            <a:off x="2174395" y="5927797"/>
            <a:ext cx="563452" cy="154289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>
                <a:solidFill>
                  <a:schemeClr val="tx1"/>
                </a:solidFill>
              </a:rPr>
              <a:t>必要ない</a:t>
            </a: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F265CACA-56F0-4D2A-87D5-228BFC3720DD}"/>
              </a:ext>
            </a:extLst>
          </p:cNvPr>
          <p:cNvSpPr/>
          <p:nvPr/>
        </p:nvSpPr>
        <p:spPr>
          <a:xfrm>
            <a:off x="3362398" y="5893156"/>
            <a:ext cx="511636" cy="136716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>
                <a:solidFill>
                  <a:schemeClr val="tx1"/>
                </a:solidFill>
              </a:rPr>
              <a:t>充分だ</a:t>
            </a:r>
            <a:endParaRPr kumimoji="1" lang="en-US" altLang="ja-JP" sz="2400" b="1" dirty="0">
              <a:solidFill>
                <a:schemeClr val="tx1"/>
              </a:solidFill>
            </a:endParaRPr>
          </a:p>
        </p:txBody>
      </p:sp>
      <p:sp>
        <p:nvSpPr>
          <p:cNvPr id="14" name="吹き出し: 角を丸めた四角形 13">
            <a:extLst>
              <a:ext uri="{FF2B5EF4-FFF2-40B4-BE49-F238E27FC236}">
                <a16:creationId xmlns:a16="http://schemas.microsoft.com/office/drawing/2014/main" id="{3E7AB668-82FB-490C-864C-F6D43EC8035F}"/>
              </a:ext>
            </a:extLst>
          </p:cNvPr>
          <p:cNvSpPr/>
          <p:nvPr/>
        </p:nvSpPr>
        <p:spPr>
          <a:xfrm>
            <a:off x="1691806" y="1064021"/>
            <a:ext cx="3211068" cy="621515"/>
          </a:xfrm>
          <a:prstGeom prst="wedgeRoundRectCallout">
            <a:avLst>
              <a:gd name="adj1" fmla="val -60739"/>
              <a:gd name="adj2" fmla="val -15586"/>
              <a:gd name="adj3" fmla="val 16667"/>
            </a:avLst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solidFill>
                  <a:srgbClr val="FFFF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まだまだ暴れるぞ～</a:t>
            </a: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6B6F7EAE-3860-46C3-998B-467F0DC8A4C7}"/>
              </a:ext>
            </a:extLst>
          </p:cNvPr>
          <p:cNvSpPr/>
          <p:nvPr/>
        </p:nvSpPr>
        <p:spPr>
          <a:xfrm>
            <a:off x="3198630" y="5036867"/>
            <a:ext cx="892629" cy="70226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よ</a:t>
            </a: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887B0D2A-4D97-4BDD-82B6-A0109AD1388B}"/>
              </a:ext>
            </a:extLst>
          </p:cNvPr>
          <p:cNvSpPr/>
          <p:nvPr/>
        </p:nvSpPr>
        <p:spPr>
          <a:xfrm>
            <a:off x="771724" y="2714533"/>
            <a:ext cx="892629" cy="621515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か</a:t>
            </a: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5064E2B5-1A68-4861-93B6-E49DC21D5384}"/>
              </a:ext>
            </a:extLst>
          </p:cNvPr>
          <p:cNvSpPr/>
          <p:nvPr/>
        </p:nvSpPr>
        <p:spPr>
          <a:xfrm>
            <a:off x="816940" y="6584065"/>
            <a:ext cx="892629" cy="676254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い</a:t>
            </a: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2F344EBD-A61E-4EE9-9961-4CA84D76AFD1}"/>
              </a:ext>
            </a:extLst>
          </p:cNvPr>
          <p:cNvSpPr/>
          <p:nvPr/>
        </p:nvSpPr>
        <p:spPr>
          <a:xfrm>
            <a:off x="816940" y="5050201"/>
            <a:ext cx="892629" cy="676254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う</a:t>
            </a: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FCEB9836-0600-463B-B357-BE46F59D3C6A}"/>
              </a:ext>
            </a:extLst>
          </p:cNvPr>
          <p:cNvSpPr/>
          <p:nvPr/>
        </p:nvSpPr>
        <p:spPr>
          <a:xfrm>
            <a:off x="805254" y="4255721"/>
            <a:ext cx="892629" cy="676254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も</a:t>
            </a: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8350DEFD-9139-43FA-8063-0BCDF3440402}"/>
              </a:ext>
            </a:extLst>
          </p:cNvPr>
          <p:cNvSpPr/>
          <p:nvPr/>
        </p:nvSpPr>
        <p:spPr>
          <a:xfrm>
            <a:off x="781420" y="3455534"/>
            <a:ext cx="892629" cy="681878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ら</a:t>
            </a: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4A9D136D-CE92-47D7-BA9E-14FA0E598E9F}"/>
              </a:ext>
            </a:extLst>
          </p:cNvPr>
          <p:cNvSpPr/>
          <p:nvPr/>
        </p:nvSpPr>
        <p:spPr>
          <a:xfrm>
            <a:off x="1954615" y="1857295"/>
            <a:ext cx="892629" cy="77865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も</a:t>
            </a: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95C588F5-814F-47CF-B961-4ECB306BBF59}"/>
              </a:ext>
            </a:extLst>
          </p:cNvPr>
          <p:cNvSpPr/>
          <p:nvPr/>
        </p:nvSpPr>
        <p:spPr>
          <a:xfrm>
            <a:off x="1969637" y="2721591"/>
            <a:ext cx="892629" cy="621515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う</a:t>
            </a:r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D727554D-B0DC-419C-AC4F-FF6D590B2142}"/>
              </a:ext>
            </a:extLst>
          </p:cNvPr>
          <p:cNvSpPr/>
          <p:nvPr/>
        </p:nvSpPr>
        <p:spPr>
          <a:xfrm>
            <a:off x="1996438" y="3455534"/>
            <a:ext cx="892629" cy="702265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い</a:t>
            </a:r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BBE5748B-6833-4AF7-AD4A-612388A63A95}"/>
              </a:ext>
            </a:extLst>
          </p:cNvPr>
          <p:cNvSpPr/>
          <p:nvPr/>
        </p:nvSpPr>
        <p:spPr>
          <a:xfrm>
            <a:off x="1984586" y="4273143"/>
            <a:ext cx="892629" cy="658831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い</a:t>
            </a:r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04B50FED-7EC8-4A79-8FBA-C7EFACF50050}"/>
              </a:ext>
            </a:extLst>
          </p:cNvPr>
          <p:cNvSpPr/>
          <p:nvPr/>
        </p:nvSpPr>
        <p:spPr>
          <a:xfrm>
            <a:off x="2032847" y="5047318"/>
            <a:ext cx="892629" cy="700884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よ</a:t>
            </a:r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C2AB27E2-4F1E-416B-B866-AAA518FF2B3F}"/>
              </a:ext>
            </a:extLst>
          </p:cNvPr>
          <p:cNvSpPr/>
          <p:nvPr/>
        </p:nvSpPr>
        <p:spPr>
          <a:xfrm>
            <a:off x="771724" y="1917916"/>
            <a:ext cx="892629" cy="686875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だ</a:t>
            </a:r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014F9D2A-09EE-42CE-8A67-BFB6F228D32B}"/>
              </a:ext>
            </a:extLst>
          </p:cNvPr>
          <p:cNvSpPr/>
          <p:nvPr/>
        </p:nvSpPr>
        <p:spPr>
          <a:xfrm>
            <a:off x="194789" y="7003651"/>
            <a:ext cx="511636" cy="214034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2400" b="1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2400" b="1" dirty="0">
                <a:solidFill>
                  <a:schemeClr val="tx1"/>
                </a:solidFill>
              </a:rPr>
              <a:t>押し返すよ　　　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B85B9B70-6BBE-4CF3-803E-45B2683B1A46}"/>
              </a:ext>
            </a:extLst>
          </p:cNvPr>
          <p:cNvSpPr/>
          <p:nvPr/>
        </p:nvSpPr>
        <p:spPr>
          <a:xfrm>
            <a:off x="1238157" y="308344"/>
            <a:ext cx="4833034" cy="5643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便利でややこしい日本語　</a:t>
            </a:r>
            <a:r>
              <a:rPr kumimoji="1" lang="en-US" altLang="ja-JP" sz="24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[</a:t>
            </a:r>
            <a:r>
              <a:rPr kumimoji="1" lang="ja-JP" altLang="en-US" sz="24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和歌版</a:t>
            </a:r>
            <a:r>
              <a:rPr kumimoji="1" lang="en-US" altLang="ja-JP" sz="24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]</a:t>
            </a:r>
            <a:endParaRPr kumimoji="1" lang="ja-JP" altLang="en-US" sz="2400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DEF29296-7E6C-4708-84F7-928279050D1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9640" r="66010"/>
          <a:stretch/>
        </p:blipFill>
        <p:spPr>
          <a:xfrm>
            <a:off x="293954" y="973354"/>
            <a:ext cx="969301" cy="789873"/>
          </a:xfrm>
          <a:prstGeom prst="rect">
            <a:avLst/>
          </a:prstGeom>
          <a:ln>
            <a:solidFill>
              <a:schemeClr val="bg1"/>
            </a:solidFill>
          </a:ln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80360ED1-CD5E-467F-841D-867F75941E5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11" r="14660" b="1556"/>
          <a:stretch/>
        </p:blipFill>
        <p:spPr>
          <a:xfrm flipH="1">
            <a:off x="1458326" y="7552377"/>
            <a:ext cx="1915250" cy="2219992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47D88EE8-8658-4F33-8710-074DF02F944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1417" y="8038968"/>
            <a:ext cx="1946422" cy="1558688"/>
          </a:xfrm>
          <a:prstGeom prst="rect">
            <a:avLst/>
          </a:prstGeom>
        </p:spPr>
      </p:pic>
      <p:sp>
        <p:nvSpPr>
          <p:cNvPr id="42" name="四角形: 角を丸くする 41">
            <a:extLst>
              <a:ext uri="{FF2B5EF4-FFF2-40B4-BE49-F238E27FC236}">
                <a16:creationId xmlns:a16="http://schemas.microsoft.com/office/drawing/2014/main" id="{D430A4B2-0F6E-4139-BB4F-BF183052F962}"/>
              </a:ext>
            </a:extLst>
          </p:cNvPr>
          <p:cNvSpPr/>
          <p:nvPr/>
        </p:nvSpPr>
        <p:spPr>
          <a:xfrm>
            <a:off x="5570121" y="4577279"/>
            <a:ext cx="892629" cy="692115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ナ</a:t>
            </a:r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FCC1E3C0-B391-440A-8D5E-4E7A05115181}"/>
              </a:ext>
            </a:extLst>
          </p:cNvPr>
          <p:cNvSpPr/>
          <p:nvPr/>
        </p:nvSpPr>
        <p:spPr>
          <a:xfrm>
            <a:off x="805254" y="5811759"/>
            <a:ext cx="892629" cy="652091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い</a:t>
            </a:r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19AC4312-5246-4312-AD10-D36E2E67EFF7}"/>
              </a:ext>
            </a:extLst>
          </p:cNvPr>
          <p:cNvSpPr/>
          <p:nvPr/>
        </p:nvSpPr>
        <p:spPr>
          <a:xfrm>
            <a:off x="816939" y="7362714"/>
            <a:ext cx="892629" cy="676254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よ</a:t>
            </a:r>
          </a:p>
        </p:txBody>
      </p:sp>
      <p:sp>
        <p:nvSpPr>
          <p:cNvPr id="45" name="四角形: 角を丸くする 44">
            <a:extLst>
              <a:ext uri="{FF2B5EF4-FFF2-40B4-BE49-F238E27FC236}">
                <a16:creationId xmlns:a16="http://schemas.microsoft.com/office/drawing/2014/main" id="{8F0DF9DC-BF96-4AA6-97E9-45E839D03FD8}"/>
              </a:ext>
            </a:extLst>
          </p:cNvPr>
          <p:cNvSpPr/>
          <p:nvPr/>
        </p:nvSpPr>
        <p:spPr>
          <a:xfrm>
            <a:off x="5570121" y="5378626"/>
            <a:ext cx="892629" cy="718915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！</a:t>
            </a:r>
          </a:p>
        </p:txBody>
      </p:sp>
      <p:sp>
        <p:nvSpPr>
          <p:cNvPr id="46" name="吹き出し: 円形 45">
            <a:extLst>
              <a:ext uri="{FF2B5EF4-FFF2-40B4-BE49-F238E27FC236}">
                <a16:creationId xmlns:a16="http://schemas.microsoft.com/office/drawing/2014/main" id="{E7F94ED1-A6C9-4C53-88FD-161A7CD95632}"/>
              </a:ext>
            </a:extLst>
          </p:cNvPr>
          <p:cNvSpPr/>
          <p:nvPr/>
        </p:nvSpPr>
        <p:spPr>
          <a:xfrm>
            <a:off x="4591664" y="6718565"/>
            <a:ext cx="1990722" cy="959532"/>
          </a:xfrm>
          <a:prstGeom prst="wedgeEllipseCallout">
            <a:avLst>
              <a:gd name="adj1" fmla="val 9268"/>
              <a:gd name="adj2" fmla="val 81030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  簡便</a:t>
            </a:r>
            <a:endParaRPr kumimoji="1" lang="en-US" altLang="ja-JP" sz="24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kumimoji="1" lang="ja-JP" altLang="en-US" sz="2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  して～</a:t>
            </a:r>
            <a:endParaRPr kumimoji="1" lang="en-US" altLang="ja-JP" sz="24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47" name="吹き出し: 円形 46">
            <a:extLst>
              <a:ext uri="{FF2B5EF4-FFF2-40B4-BE49-F238E27FC236}">
                <a16:creationId xmlns:a16="http://schemas.microsoft.com/office/drawing/2014/main" id="{C61A0812-E6E9-4002-A0CF-D7E7A844F4E5}"/>
              </a:ext>
            </a:extLst>
          </p:cNvPr>
          <p:cNvSpPr/>
          <p:nvPr/>
        </p:nvSpPr>
        <p:spPr>
          <a:xfrm>
            <a:off x="2456121" y="8405920"/>
            <a:ext cx="2349795" cy="1110443"/>
          </a:xfrm>
          <a:prstGeom prst="wedgeEllipseCallout">
            <a:avLst>
              <a:gd name="adj1" fmla="val -54060"/>
              <a:gd name="adj2" fmla="val -57098"/>
            </a:avLst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最後は</a:t>
            </a:r>
            <a:endParaRPr kumimoji="1" lang="en-US" altLang="ja-JP" sz="24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kumimoji="1" lang="ja-JP" altLang="en-US" sz="2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これかな？</a:t>
            </a:r>
            <a:endParaRPr kumimoji="1" lang="en-US" altLang="ja-JP" sz="24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44521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5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45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500"/>
                            </p:stCondLst>
                            <p:childTnLst>
                              <p:par>
                                <p:cTn id="27" presetID="45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000"/>
                            </p:stCondLst>
                            <p:childTnLst>
                              <p:par>
                                <p:cTn id="33" presetID="45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7500"/>
                            </p:stCondLst>
                            <p:childTnLst>
                              <p:par>
                                <p:cTn id="39" presetID="45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9000"/>
                            </p:stCondLst>
                            <p:childTnLst>
                              <p:par>
                                <p:cTn id="45" presetID="45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500"/>
                            </p:stCondLst>
                            <p:childTnLst>
                              <p:par>
                                <p:cTn id="51" presetID="26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3000"/>
                            </p:stCondLst>
                            <p:childTnLst>
                              <p:par>
                                <p:cTn id="68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4500"/>
                            </p:stCondLst>
                            <p:childTnLst>
                              <p:par>
                                <p:cTn id="74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6000"/>
                            </p:stCondLst>
                            <p:childTnLst>
                              <p:par>
                                <p:cTn id="80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7500"/>
                            </p:stCondLst>
                            <p:childTnLst>
                              <p:par>
                                <p:cTn id="86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9000"/>
                            </p:stCondLst>
                            <p:childTnLst>
                              <p:par>
                                <p:cTn id="92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20500"/>
                            </p:stCondLst>
                            <p:childTnLst>
                              <p:par>
                                <p:cTn id="98" presetID="6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22000"/>
                            </p:stCondLst>
                            <p:childTnLst>
                              <p:par>
                                <p:cTn id="102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23500"/>
                            </p:stCondLst>
                            <p:childTnLst>
                              <p:par>
                                <p:cTn id="106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25000"/>
                            </p:stCondLst>
                            <p:childTnLst>
                              <p:par>
                                <p:cTn id="110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26500"/>
                            </p:stCondLst>
                            <p:childTnLst>
                              <p:par>
                                <p:cTn id="114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28000"/>
                            </p:stCondLst>
                            <p:childTnLst>
                              <p:par>
                                <p:cTn id="118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29500"/>
                            </p:stCondLst>
                            <p:childTnLst>
                              <p:par>
                                <p:cTn id="122" presetID="6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31000"/>
                            </p:stCondLst>
                            <p:childTnLst>
                              <p:par>
                                <p:cTn id="126" presetID="3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1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32500"/>
                            </p:stCondLst>
                            <p:childTnLst>
                              <p:par>
                                <p:cTn id="133" presetID="3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34000"/>
                            </p:stCondLst>
                            <p:childTnLst>
                              <p:par>
                                <p:cTn id="140" presetID="3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5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35500"/>
                            </p:stCondLst>
                            <p:childTnLst>
                              <p:par>
                                <p:cTn id="147" presetID="16" presetClass="entr" presetSubtype="2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9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37000"/>
                            </p:stCondLst>
                            <p:childTnLst>
                              <p:par>
                                <p:cTn id="151" presetID="16" presetClass="entr" presetSubtype="2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3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38500"/>
                            </p:stCondLst>
                            <p:childTnLst>
                              <p:par>
                                <p:cTn id="155" presetID="16" presetClass="entr" presetSubtype="2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7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40000"/>
                            </p:stCondLst>
                            <p:childTnLst>
                              <p:par>
                                <p:cTn id="159" presetID="16" presetClass="entr" presetSubtype="2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1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41500"/>
                            </p:stCondLst>
                            <p:childTnLst>
                              <p:par>
                                <p:cTn id="163" presetID="16" presetClass="entr" presetSubtype="2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5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43000"/>
                            </p:stCondLst>
                            <p:childTnLst>
                              <p:par>
                                <p:cTn id="167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44500"/>
                            </p:stCondLst>
                            <p:childTnLst>
                              <p:par>
                                <p:cTn id="171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46000"/>
                            </p:stCondLst>
                            <p:childTnLst>
                              <p:par>
                                <p:cTn id="177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9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>
                            <p:stCondLst>
                              <p:cond delay="47500"/>
                            </p:stCondLst>
                            <p:childTnLst>
                              <p:par>
                                <p:cTn id="181" presetID="6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49000"/>
                            </p:stCondLst>
                            <p:childTnLst>
                              <p:par>
                                <p:cTn id="185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7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9" grpId="0" animBg="1"/>
      <p:bldP spid="10" grpId="0" animBg="1"/>
      <p:bldP spid="19" grpId="0" animBg="1"/>
      <p:bldP spid="20" grpId="0" animBg="1"/>
      <p:bldP spid="21" grpId="0" animBg="1"/>
      <p:bldP spid="22" grpId="0" animBg="1"/>
      <p:bldP spid="24" grpId="0" animBg="1"/>
      <p:bldP spid="25" grpId="0" animBg="1"/>
      <p:bldP spid="14" grpId="0" animBg="1"/>
      <p:bldP spid="1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1899</TotalTime>
  <Words>129</Words>
  <Application>Microsoft Office PowerPoint</Application>
  <PresentationFormat>A4 210 x 297 mm</PresentationFormat>
  <Paragraphs>91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HGPｺﾞｼｯｸE</vt:lpstr>
      <vt:lpstr>HGP創英角ﾎﾟｯﾌﾟ体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榊原 金市</dc:creator>
  <cp:lastModifiedBy>榊原 金市</cp:lastModifiedBy>
  <cp:revision>84</cp:revision>
  <dcterms:created xsi:type="dcterms:W3CDTF">2020-04-17T02:37:44Z</dcterms:created>
  <dcterms:modified xsi:type="dcterms:W3CDTF">2020-05-06T11:10:43Z</dcterms:modified>
</cp:coreProperties>
</file>